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C831-10F5-4A18-BD7B-5AA35CCCE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B7570-A3FE-4F0D-A7DD-6A599F6F9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8283E-C798-4615-BBCA-3B2E5B2E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51D32-C747-4A98-B44D-2A7AC556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35E54-267A-43B3-ABE0-EEBC8F75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B5BBA-9AA7-4A20-92FE-8AC33139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065BC-A92F-44A3-B7DE-7C723CC5C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77001-2C38-4254-B149-E33F93AF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7922B-CFCB-47FA-B526-89D670016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A469-D0DC-4E79-8B9D-410FFC4B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8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B78E6-1E6E-40B8-AC6E-028DA69FC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BAAFE-E746-439E-B7FD-645B0211F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A8BEF-7CE9-4C2C-BA6B-BFF547BF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22F7E-D2FF-48A9-A351-BCE0E870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F2DE5-0971-4357-A8E1-63789503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6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6274-F46A-4953-AF1C-13FA1EFB8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29D9D-C52D-46B3-B5C2-EAE3A234D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8084-F90E-4AF9-B525-7BC3B769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770F4-B06D-4E37-92B8-226E89B9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B419D-4783-4243-9E3A-04ACB454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C49A-32F2-47AD-8DFB-2942F0EA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3783E-2793-458D-A32B-20D0AFBAC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A9C97-D432-4BFE-B09D-732C09C4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1080F-0166-4736-BEA7-F49B8B50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C512D-227A-46EB-804D-950B0C2B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7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3DE2-B0E1-4311-AC35-5460935C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0A4CE-905C-476D-8E1D-F0EF98271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9107A-92E6-42B0-8C14-26ED6673B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71535-704A-4752-BD25-FDE6C301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D8805-849A-45FC-9B90-710E039F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721A4-74D7-4343-BA06-B64F278A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0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512-6E9F-446D-B127-9703439D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3E060-927E-49E1-BA9F-6F2B10BC7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3C999-4620-4CBD-9493-181335769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645B4-DD44-4803-A7D5-E76749158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D41A6-B657-45EE-A04A-E6A79946A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9C6559-5923-4627-9032-B88146D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890B6-394D-4C71-AA6A-45D1D9345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5AECD-48A3-4570-82CD-6AF66FB5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5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73EB-C7CB-4B10-885F-871C0D06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DB787-28D1-4875-B03F-13CA4A3B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35F65-8BDC-486E-8DE6-EC2FF839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D0420-CDA3-4330-91E6-F22CF28BE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D89E8-89A1-43C6-81BF-5062AACC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2BD6B-5152-488E-B4E9-A67A53D4E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31D21-DE3C-4955-86F8-CDB8CD8C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9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3868-436D-4047-916B-7C3999A5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3F69-63DB-4A66-8091-8F208ED8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5C0CD-0F74-473A-B688-42E5AC447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51025-F657-43A4-B9CC-48973314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D28FB-DB59-46AE-BA90-A31C07DD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8F098-73A9-44C0-A1E6-47D765C2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1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4512-A8B7-40AC-9FEB-48BCAE52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2777B-5899-466A-9F94-2D6C793D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F1879-04B0-471F-AA79-547AE5B46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51904-23DE-40B5-A511-F8F4D240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7A22C-467A-4319-A8F2-172C9EF0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94261-4B8A-43C1-BB59-70A44273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C6AE9-1664-485B-9A86-760D5627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9FEB9-47BD-43DF-A88B-BC47A095B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AA43C-E53D-4A9B-A37F-754B9D74A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5435-3115-42FB-95C5-F07BA9964AE9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0FE79-8C7D-4158-A7B8-B60EE671C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17B93-CFD6-43E4-A0DF-A1222EAC0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60132-5F98-4CC0-A960-EF28639A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2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39C3F-776F-45F8-8419-7F9DCD095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E56DE-45FE-4371-B64D-4BA211F954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A5AFA-9B9B-48AF-81E1-C5E1085B1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7" y="-1"/>
            <a:ext cx="12397562" cy="699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F0D05-6409-4F0D-9745-B397C6BFB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4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A75C9-A2AA-408A-AA31-B0D45A242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4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F98CA-F6C2-4A0C-9CB0-4B482F9D0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3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09A54-2CC0-4C6C-A99B-8A69241CF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98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8FFFE-CAE8-457A-A1AF-4D784B49B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7" y="0"/>
            <a:ext cx="849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8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E71D0-D6C0-46EF-92EC-2B330EDAE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1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D4C49-24FF-4F9E-BC45-60B04EAAA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29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4BA06-F71A-483E-8EFE-579532E16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80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89F4E-7CEA-44F3-96C6-14B204F22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8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C00405-A0FB-49A2-BAC1-26F21087F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5C0A7-11AD-4582-BDD8-F81112E51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8"/>
            <a:ext cx="12192000" cy="686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54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D7239-AEEB-4C60-A2A2-2EE9A737F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4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646EE-E4F4-4DF5-85B1-7B845A130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0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14A43-E61A-45AD-B6F7-685FF664C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1F07B-540D-427C-B589-2A65356DB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45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B48CA-9D57-4330-86FB-6B43D0BA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3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25884-759C-4630-B241-60C9EA062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8E978-3DB5-4737-A146-864C45FB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05FD9-89AB-4AD7-A905-A2A05C05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42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8F5AC-EFA5-4F39-A1AB-088CB64C9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DA31F-8ABD-4248-8CF2-530731385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4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51245-1AF8-4896-A397-F7C828A81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6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16693-998C-4E80-B207-95D32DA2B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5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65C93-E136-4697-9E89-0DB37841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42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Ghemm Licensing</dc:creator>
  <cp:lastModifiedBy>Ghemm Licensing</cp:lastModifiedBy>
  <cp:revision>2</cp:revision>
  <dcterms:created xsi:type="dcterms:W3CDTF">2018-12-01T19:49:52Z</dcterms:created>
  <dcterms:modified xsi:type="dcterms:W3CDTF">2018-12-01T20:02:25Z</dcterms:modified>
</cp:coreProperties>
</file>